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5" r:id="rId6"/>
    <p:sldId id="270" r:id="rId7"/>
    <p:sldId id="266" r:id="rId8"/>
    <p:sldId id="269" r:id="rId9"/>
    <p:sldId id="267" r:id="rId10"/>
    <p:sldId id="268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150" d="100"/>
          <a:sy n="150" d="100"/>
        </p:scale>
        <p:origin x="-642" y="-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7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8B56E-D8D2-4ACA-A577-E83C21F20D1B}" type="datetime1">
              <a:rPr lang="fr-FR" smtClean="0"/>
              <a:t>22/01/2025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1F9C-6784-4284-A4F9-CA377FB7C0BD}" type="datetime1">
              <a:rPr lang="fr-FR" smtClean="0"/>
              <a:pPr/>
              <a:t>22/01/2025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82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FDD30-9166-5498-287F-5ED29FBA4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2190120-22D3-AF04-7498-47AA60D09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81B898D-5F72-339F-38E4-86F39C512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72D6A98D-910C-A07D-096A-A96CE30C9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01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015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 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rme libre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9" name="Espace réservé d’image 8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Forme libre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1" name="Espace réservé d’image 10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Forme libre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Forme libre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1" name="Espace réservé d’image 20" descr="Espace réservé vide pour ajouter une image. Cliquez sur l’espace réservé et sélectionnez l’image à ajoute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94E1AF-F367-4865-BA74-EDF0F852D77C}" type="datetime1">
              <a:rPr lang="fr-FR" smtClean="0"/>
              <a:t>22/01/2025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02DB4-B99F-436E-8BF3-92AFCB61F7B0}" type="datetime1">
              <a:rPr lang="fr-FR" smtClean="0"/>
              <a:t>22/01/2025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42DC1E-4709-4051-8E2E-B3BD13229A4A}" type="datetime1">
              <a:rPr lang="fr-FR" smtClean="0"/>
              <a:t>22/01/2025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6CBAD-CBE2-4AF8-ABE3-C2DF3DB84E6D}" type="datetime1">
              <a:rPr lang="fr-FR" smtClean="0"/>
              <a:t>22/01/2025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3244F-8DA4-4C21-BB69-CFB0A41D509D}" type="datetime1">
              <a:rPr lang="fr-FR" smtClean="0"/>
              <a:t>22/01/2025</a:t>
            </a:fld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50D94-49FE-4EF9-9362-FDA185D81EF1}" type="datetime1">
              <a:rPr lang="fr-FR" smtClean="0"/>
              <a:t>22/01/2025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B4022-5C45-438F-8B77-8C7C72994E20}" type="datetime1">
              <a:rPr lang="fr-FR" smtClean="0"/>
              <a:t>22/01/2025</a:t>
            </a:fld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33764E-6E49-4A74-8EF9-1C60545889B2}" type="datetime1">
              <a:rPr lang="fr-FR" smtClean="0"/>
              <a:t>22/01/2025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’image 11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A51BFD-03A4-450D-A290-326093085876}" type="datetime1">
              <a:rPr lang="fr-FR" smtClean="0"/>
              <a:t>22/01/2025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A11481-B14E-4F2A-93AB-42A644786676}" type="datetime1">
              <a:rPr lang="fr-FR" smtClean="0"/>
              <a:t>22/01/2025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Notre premier spectacle !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Panda’s</a:t>
            </a:r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 Home , par la compagnie TPO</a:t>
            </a:r>
          </a:p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Lundi 20 janvier 2025, Espace Albert Camus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Après être venus à l’école, les classes de Baptiste, Elsa, Victoria,  Cécile et Frédérique  ont  pris le car pour se rendre à la salle de spectacle.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On a appris les premières règles de sécurité : </a:t>
            </a:r>
          </a:p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- se donner la main;</a:t>
            </a:r>
          </a:p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-  se déplacer sereinement;</a:t>
            </a:r>
          </a:p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- mettre sa ceinture de sécurité;</a:t>
            </a:r>
          </a:p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-  et agir en respectant les dangers de la rue. 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42AE4EBA-1014-4D8E-5BF2-06ECE72FBC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582" b="7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31674-CF2D-F677-8CC4-928F0D984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9B72464E-4ED2-AE59-8C33-2BC5290D67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5" b="185"/>
          <a:stretch>
            <a:fillRect/>
          </a:stretch>
        </p:blipFill>
        <p:spPr>
          <a:xfrm>
            <a:off x="1055440" y="1844824"/>
            <a:ext cx="5193089" cy="293751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E127CB-DED0-EE2F-B17C-9D27E6AEB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2708920"/>
            <a:ext cx="2521203" cy="28800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9A11CD6-4624-96BE-ABAE-73AAD27BA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278" y="404664"/>
            <a:ext cx="3928414" cy="2088232"/>
          </a:xfrm>
          <a:prstGeom prst="rect">
            <a:avLst/>
          </a:prstGeom>
        </p:spPr>
      </p:pic>
      <p:sp>
        <p:nvSpPr>
          <p:cNvPr id="13" name="Étoile : 5 branches 12">
            <a:extLst>
              <a:ext uri="{FF2B5EF4-FFF2-40B4-BE49-F238E27FC236}">
                <a16:creationId xmlns:a16="http://schemas.microsoft.com/office/drawing/2014/main" id="{C57E8FFB-2E2D-8894-A29F-D7A3DBC3F4EC}"/>
              </a:ext>
            </a:extLst>
          </p:cNvPr>
          <p:cNvSpPr/>
          <p:nvPr/>
        </p:nvSpPr>
        <p:spPr>
          <a:xfrm>
            <a:off x="1298900" y="1916832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 : 5 branches 13">
            <a:extLst>
              <a:ext uri="{FF2B5EF4-FFF2-40B4-BE49-F238E27FC236}">
                <a16:creationId xmlns:a16="http://schemas.microsoft.com/office/drawing/2014/main" id="{B26EF8DA-36C7-6271-85F3-6758DE71B0CC}"/>
              </a:ext>
            </a:extLst>
          </p:cNvPr>
          <p:cNvSpPr/>
          <p:nvPr/>
        </p:nvSpPr>
        <p:spPr>
          <a:xfrm>
            <a:off x="2495600" y="2267744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5 branches 14">
            <a:extLst>
              <a:ext uri="{FF2B5EF4-FFF2-40B4-BE49-F238E27FC236}">
                <a16:creationId xmlns:a16="http://schemas.microsoft.com/office/drawing/2014/main" id="{D3DAD5B2-ED89-DABA-5C9B-4463FFC06E18}"/>
              </a:ext>
            </a:extLst>
          </p:cNvPr>
          <p:cNvSpPr/>
          <p:nvPr/>
        </p:nvSpPr>
        <p:spPr>
          <a:xfrm>
            <a:off x="1586932" y="2132856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5 branches 15">
            <a:extLst>
              <a:ext uri="{FF2B5EF4-FFF2-40B4-BE49-F238E27FC236}">
                <a16:creationId xmlns:a16="http://schemas.microsoft.com/office/drawing/2014/main" id="{9184AAAE-9F7E-6010-636E-2B36C5640933}"/>
              </a:ext>
            </a:extLst>
          </p:cNvPr>
          <p:cNvSpPr/>
          <p:nvPr/>
        </p:nvSpPr>
        <p:spPr>
          <a:xfrm>
            <a:off x="1815806" y="2312876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5 branches 16">
            <a:extLst>
              <a:ext uri="{FF2B5EF4-FFF2-40B4-BE49-F238E27FC236}">
                <a16:creationId xmlns:a16="http://schemas.microsoft.com/office/drawing/2014/main" id="{CE791C82-7245-4628-FCF5-374586DF905E}"/>
              </a:ext>
            </a:extLst>
          </p:cNvPr>
          <p:cNvSpPr/>
          <p:nvPr/>
        </p:nvSpPr>
        <p:spPr>
          <a:xfrm>
            <a:off x="4007768" y="2780928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5 branches 17">
            <a:extLst>
              <a:ext uri="{FF2B5EF4-FFF2-40B4-BE49-F238E27FC236}">
                <a16:creationId xmlns:a16="http://schemas.microsoft.com/office/drawing/2014/main" id="{2D75E7FC-F998-DC52-83D2-8F5F7B4B4EB8}"/>
              </a:ext>
            </a:extLst>
          </p:cNvPr>
          <p:cNvSpPr/>
          <p:nvPr/>
        </p:nvSpPr>
        <p:spPr>
          <a:xfrm>
            <a:off x="1739332" y="2285256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5 branches 18">
            <a:extLst>
              <a:ext uri="{FF2B5EF4-FFF2-40B4-BE49-F238E27FC236}">
                <a16:creationId xmlns:a16="http://schemas.microsoft.com/office/drawing/2014/main" id="{7D7B9848-51B3-3765-6A8A-91BFEA14BEF1}"/>
              </a:ext>
            </a:extLst>
          </p:cNvPr>
          <p:cNvSpPr/>
          <p:nvPr/>
        </p:nvSpPr>
        <p:spPr>
          <a:xfrm>
            <a:off x="4655840" y="4077072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5 branches 19">
            <a:extLst>
              <a:ext uri="{FF2B5EF4-FFF2-40B4-BE49-F238E27FC236}">
                <a16:creationId xmlns:a16="http://schemas.microsoft.com/office/drawing/2014/main" id="{2BCAD594-9197-EFAC-1B5C-E12635861991}"/>
              </a:ext>
            </a:extLst>
          </p:cNvPr>
          <p:cNvSpPr/>
          <p:nvPr/>
        </p:nvSpPr>
        <p:spPr>
          <a:xfrm>
            <a:off x="5721320" y="3642399"/>
            <a:ext cx="504056" cy="49568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5 branches 20">
            <a:extLst>
              <a:ext uri="{FF2B5EF4-FFF2-40B4-BE49-F238E27FC236}">
                <a16:creationId xmlns:a16="http://schemas.microsoft.com/office/drawing/2014/main" id="{E8805593-0B8A-3BDD-CB3E-FD344AF1E289}"/>
              </a:ext>
            </a:extLst>
          </p:cNvPr>
          <p:cNvSpPr/>
          <p:nvPr/>
        </p:nvSpPr>
        <p:spPr>
          <a:xfrm>
            <a:off x="7176120" y="3727872"/>
            <a:ext cx="504056" cy="49568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5 branches 21">
            <a:extLst>
              <a:ext uri="{FF2B5EF4-FFF2-40B4-BE49-F238E27FC236}">
                <a16:creationId xmlns:a16="http://schemas.microsoft.com/office/drawing/2014/main" id="{C93FB858-8441-D70E-9BC4-90B44B74C668}"/>
              </a:ext>
            </a:extLst>
          </p:cNvPr>
          <p:cNvSpPr/>
          <p:nvPr/>
        </p:nvSpPr>
        <p:spPr>
          <a:xfrm>
            <a:off x="8684772" y="3723481"/>
            <a:ext cx="504056" cy="49568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5 branches 22">
            <a:extLst>
              <a:ext uri="{FF2B5EF4-FFF2-40B4-BE49-F238E27FC236}">
                <a16:creationId xmlns:a16="http://schemas.microsoft.com/office/drawing/2014/main" id="{763B86AE-EC8E-1914-CB54-60F39A42D27E}"/>
              </a:ext>
            </a:extLst>
          </p:cNvPr>
          <p:cNvSpPr/>
          <p:nvPr/>
        </p:nvSpPr>
        <p:spPr>
          <a:xfrm>
            <a:off x="8034777" y="3908761"/>
            <a:ext cx="504056" cy="49568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 : 5 branches 23">
            <a:extLst>
              <a:ext uri="{FF2B5EF4-FFF2-40B4-BE49-F238E27FC236}">
                <a16:creationId xmlns:a16="http://schemas.microsoft.com/office/drawing/2014/main" id="{544F14B5-3279-2362-66B8-CFD3AF0D69DC}"/>
              </a:ext>
            </a:extLst>
          </p:cNvPr>
          <p:cNvSpPr/>
          <p:nvPr/>
        </p:nvSpPr>
        <p:spPr>
          <a:xfrm>
            <a:off x="7348470" y="1004921"/>
            <a:ext cx="907769" cy="67715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 : 5 branches 24">
            <a:extLst>
              <a:ext uri="{FF2B5EF4-FFF2-40B4-BE49-F238E27FC236}">
                <a16:creationId xmlns:a16="http://schemas.microsoft.com/office/drawing/2014/main" id="{103333A6-3478-F00E-9663-A07CD8421DBB}"/>
              </a:ext>
            </a:extLst>
          </p:cNvPr>
          <p:cNvSpPr/>
          <p:nvPr/>
        </p:nvSpPr>
        <p:spPr>
          <a:xfrm>
            <a:off x="9371388" y="1239674"/>
            <a:ext cx="1263303" cy="67715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9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 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Il y avait beaucoup d’enfants, venus d’autres écoles. 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On est arrivés à l’Espace Albert Camus.</a:t>
            </a:r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On est entrés dans le hall d’entrée puis dans la salle Nobel pour enlever nos manteaux et nos chaussures. On est ensuite entré dans la salle de spectacle.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5EFAA068-C1F2-1F47-5282-1FDE854CB3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788" r="17788"/>
          <a:stretch>
            <a:fillRect/>
          </a:stretch>
        </p:blipFill>
        <p:spPr/>
      </p:pic>
      <p:sp>
        <p:nvSpPr>
          <p:cNvPr id="7" name="Cœur 6">
            <a:extLst>
              <a:ext uri="{FF2B5EF4-FFF2-40B4-BE49-F238E27FC236}">
                <a16:creationId xmlns:a16="http://schemas.microsoft.com/office/drawing/2014/main" id="{16F8E4EE-A2FC-BD3D-5D05-80CE5F1F40A5}"/>
              </a:ext>
            </a:extLst>
          </p:cNvPr>
          <p:cNvSpPr/>
          <p:nvPr/>
        </p:nvSpPr>
        <p:spPr>
          <a:xfrm>
            <a:off x="5951984" y="1569819"/>
            <a:ext cx="288032" cy="36004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5F04E0BD-CD56-2892-F404-A5E0B8655B00}"/>
              </a:ext>
            </a:extLst>
          </p:cNvPr>
          <p:cNvSpPr/>
          <p:nvPr/>
        </p:nvSpPr>
        <p:spPr>
          <a:xfrm>
            <a:off x="7416676" y="1628800"/>
            <a:ext cx="288032" cy="36004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7948A6F2-A7BF-1A4B-ACB4-885700CA8A59}"/>
              </a:ext>
            </a:extLst>
          </p:cNvPr>
          <p:cNvSpPr/>
          <p:nvPr/>
        </p:nvSpPr>
        <p:spPr>
          <a:xfrm>
            <a:off x="7837810" y="1633565"/>
            <a:ext cx="288032" cy="36004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7254FEC6-1838-58DD-3A6D-7DDB1EB517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7668" r="17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 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Il y avait beaucoup d’enfants, venus d’autres écoles. 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On est arrivés dans la salle de spectacle avec les beaux fauteuils rouges. </a:t>
            </a:r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fontScale="85000" lnSpcReduction="10000"/>
          </a:bodyPr>
          <a:lstStyle/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On était prêts à assister au spectacle et partir au pays des pandas !</a:t>
            </a:r>
          </a:p>
        </p:txBody>
      </p:sp>
      <p:pic>
        <p:nvPicPr>
          <p:cNvPr id="18" name="Espace réservé pour une image  13">
            <a:extLst>
              <a:ext uri="{FF2B5EF4-FFF2-40B4-BE49-F238E27FC236}">
                <a16:creationId xmlns:a16="http://schemas.microsoft.com/office/drawing/2014/main" id="{956B68B8-3D54-2277-550D-FB1CA7AF6C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668" r="17668"/>
          <a:stretch>
            <a:fillRect/>
          </a:stretch>
        </p:blipFill>
        <p:spPr>
          <a:xfrm>
            <a:off x="992188" y="1112838"/>
            <a:ext cx="3638550" cy="375126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2B008F-91BA-62A2-1A23-00AE8D6B9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810" y="1427893"/>
            <a:ext cx="2791968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Les lumières se sont éteintes et le spectacle a commencé. 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fr-FR" dirty="0">
                <a:solidFill>
                  <a:srgbClr val="00B0F0"/>
                </a:solidFill>
                <a:latin typeface="Comic Sans MS" panose="030F0702030302020204" pitchFamily="66" charset="0"/>
              </a:rPr>
              <a:t>On a regardé les deux danseurs sur scène: un homme et une femme partis en voyage en Chine à la recherche d’un panda. 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89C58AAD-BF8F-E9BA-DFD7-DA0C20FCC9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693" r="6693"/>
          <a:stretch>
            <a:fillRect/>
          </a:stretch>
        </p:blipFill>
        <p:spPr/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EE0AE47-F211-1EDA-1C30-6AD8C69B9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1129046"/>
            <a:ext cx="2388591" cy="159239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B2A580E-4663-ADF6-D76F-7283E6D3A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833" y="3270947"/>
            <a:ext cx="2485904" cy="15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On a écouté la musique sur laquelle les danseurs dansaient. Certains enfants sont montés sur la scène pour participer au spectacle.</a:t>
            </a:r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6CD33274-32CD-7412-8A24-838D8DE0A6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4945" b="4945"/>
          <a:stretch>
            <a:fillRect/>
          </a:stretch>
        </p:blipFill>
        <p:spPr/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129098AE-6678-7B37-6FED-6E0784CAEA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06" r="106"/>
          <a:stretch>
            <a:fillRect/>
          </a:stretch>
        </p:blipFill>
        <p:spPr/>
      </p:pic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id="{BC5EF684-D8FB-DDCB-2F99-FB22660C95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1231" r="1231"/>
          <a:stretch>
            <a:fillRect/>
          </a:stretch>
        </p:blipFill>
        <p:spPr/>
      </p:pic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id="{66732A6D-6F4C-AA02-D249-C5F6A3D6736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/>
          <a:srcRect l="135" r="135"/>
          <a:stretch>
            <a:fillRect/>
          </a:stretch>
        </p:blipFill>
        <p:spPr/>
      </p:pic>
      <p:pic>
        <p:nvPicPr>
          <p:cNvPr id="25" name="Espace réservé pour une image  24">
            <a:extLst>
              <a:ext uri="{FF2B5EF4-FFF2-40B4-BE49-F238E27FC236}">
                <a16:creationId xmlns:a16="http://schemas.microsoft.com/office/drawing/2014/main" id="{68BEFF6C-15E7-9E2F-1402-520E522A26F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 t="4945" b="4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nfants amis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701_TF03896101" id="{F231FC5F-9B3B-424D-9F9D-9C5C9BE5DAD0}" vid="{78E01B54-1707-4259-920B-D2E00895BDB6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Cour de récréation, album (grand écran)</Template>
  <TotalTime>325</TotalTime>
  <Words>426</Words>
  <Application>Microsoft Office PowerPoint</Application>
  <PresentationFormat>Grand écran</PresentationFormat>
  <Paragraphs>31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Times New Roman</vt:lpstr>
      <vt:lpstr>Enfants amis 16 x 9</vt:lpstr>
      <vt:lpstr>Notre premier spectacle !</vt:lpstr>
      <vt:lpstr>Après être venus à l’école, les classes de Baptiste, Elsa, Victoria,  Cécile et Frédérique  ont  pris le car pour se rendre à la salle de spectacle.</vt:lpstr>
      <vt:lpstr>Présentation PowerPoint</vt:lpstr>
      <vt:lpstr>Il y avait beaucoup d’enfants, venus d’autres écoles. </vt:lpstr>
      <vt:lpstr>Il y avait beaucoup d’enfants, venus d’autres écoles. </vt:lpstr>
      <vt:lpstr>Les lumières se sont éteintes et le spectacle a commencé. </vt:lpstr>
      <vt:lpstr>On a écouté la musique sur laquelle les danseurs dansaient. Certains enfants sont montés sur la scène pour participer au spectacle.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premier spectacle !</dc:title>
  <dc:creator>Katinka KTKA</dc:creator>
  <cp:keywords/>
  <cp:lastModifiedBy>Katinka KTKA</cp:lastModifiedBy>
  <cp:revision>5</cp:revision>
  <dcterms:created xsi:type="dcterms:W3CDTF">2023-10-04T11:54:21Z</dcterms:created>
  <dcterms:modified xsi:type="dcterms:W3CDTF">2025-01-22T15:14:51Z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